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5E04-C491-42A5-A3C2-A076DFD79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B8DD5-666B-4BA5-BEFA-42F36C474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269C-2327-4DE0-A0AC-568B70BB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A22DB-605D-4832-A1CB-07FF67D9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27F06-3445-44C8-BA94-F5595B6A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64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6A57-E558-4CEE-9D3E-4ECA78B4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70C4E-4381-42C4-B70F-1DFF4145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2B4C-79D2-46D3-953E-D704C29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A80C-D61A-478E-9C34-F170FEAE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79A53-B29B-4D08-8B7E-9918AFF1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53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36AEA-0FC6-44CA-8B97-CB2C5F9D6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5A21-56B6-40F5-8012-F8E341628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19EC1-FF33-4379-B626-8EAC1CF34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8F5C-94BD-411B-838B-380295FB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5CEFF-11CC-4918-A0D1-F52A1BA1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20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21C8-0B03-4844-B93D-6CD018B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6683-62AC-4409-995B-3308E785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B63C2-7654-41A1-9B44-236047C3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6989F-45E4-4799-93F6-227964F9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2CE9-473F-413F-B0C1-A5E084F4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9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0BB1-9AE0-44FB-AD31-B2444810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0C6EA-9911-40AB-9344-FB50878F5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675D1-529A-4D27-9B4C-74E307D9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94E0-B58E-43BA-B821-601724FAD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AB4C0-8B91-4E62-88A2-C4059F8F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2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9CBC-AAF0-4DB9-B67C-6C04029E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85EB-54CD-430F-B959-397453106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AFA0C-1748-4B31-B66C-8D357C224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4DD1C-4639-4232-B104-DF7ABC52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B5832-2BA9-4798-B088-BDEC6666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6829-01D3-43D7-974F-1C257697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12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1492-2371-4468-A95A-BE988E66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937E-F496-4B61-BBDB-5DF9ACC3C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75FF2-71B9-4008-AB54-35E901D1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D38AB-BF09-4178-91B4-307469BDC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90A93-5486-4919-9821-DA52BDD9D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B7221-815B-4476-950D-CC3E5DD9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D0213-7201-4F96-87EA-66F5EDA0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22A15-CB1D-4FA7-9938-E4508E02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93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0A9B-1C9A-495B-98A4-DC8C9020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5A3E2-4556-410B-BE13-952AE212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D517B-94F1-4B78-A12A-ADAFC319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68AFD-2C91-4FC6-8BED-B3E0693C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61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9AA7F-0154-4E17-BDFE-5F2FC621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C500B-3C18-446D-B1CD-00E11D85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98EA-FB03-42FD-B268-54BF7098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72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05DC-EFE8-4C64-B4D3-3B7A6954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84A3-CC79-4421-967C-08F4E45F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AD00-A8D2-45D2-BC87-16FE83758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D755C-4D41-40E4-A541-C2F584DB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98AC3-0DF9-4D6D-906C-6DF018BD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7CBDA-7EBA-4449-BE02-C2A15E7C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78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CCDA-1D04-48DA-8745-61B85C5A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70753-6F14-42D0-A812-62C171E8D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F0DE4-B8CF-4C46-A069-7BD1F6698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48C8D-AF39-4DE4-A981-E177DDBD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F9212-BB26-4EE9-8063-0170DB82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71F6A-F0D7-477F-991B-0BC87E8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15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E8622-A18B-468E-BE38-304680B5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141F1-F81F-4C9E-AA6E-E5630E18D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73D6-19D9-4E83-ACE6-93654324A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5E942-57A0-486C-B30B-61FF5F9D6B5E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C32C-C18D-485E-A229-2126C9A88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DC87-0AA6-4BA2-B5E0-287236747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66C0F-19D0-43E6-8373-49E390F7C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76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90E4-5DA4-4B64-A42E-DBBDCD5A2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Word Representation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513CB-FBAD-4960-B818-5C11A88CF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073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FD33-CF9E-490C-AD2E-AA2FB99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68F1A-F9AA-442C-B653-0931309DB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392"/>
          <a:stretch/>
        </p:blipFill>
        <p:spPr>
          <a:xfrm>
            <a:off x="838200" y="365125"/>
            <a:ext cx="10515600" cy="5913755"/>
          </a:xfrm>
        </p:spPr>
      </p:pic>
    </p:spTree>
    <p:extLst>
      <p:ext uri="{BB962C8B-B14F-4D97-AF65-F5344CB8AC3E}">
        <p14:creationId xmlns:p14="http://schemas.microsoft.com/office/powerpoint/2010/main" val="420380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DB84-72B0-46CC-830B-5D284D7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7338-6539-4D29-8919-FD5B4A97E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1AC41-0410-4CDD-96ED-23A1F49A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67"/>
          <a:stretch/>
        </p:blipFill>
        <p:spPr>
          <a:xfrm>
            <a:off x="335280" y="-1"/>
            <a:ext cx="1155192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36CF-AC3B-4A63-93C9-29430B50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7FEC-9D82-4EE4-885C-6B4BD8A9A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5BA6-60E5-4657-9D8A-91F1EE776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"/>
          <a:stretch/>
        </p:blipFill>
        <p:spPr>
          <a:xfrm>
            <a:off x="0" y="0"/>
            <a:ext cx="12192000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81BC-01E0-4CAD-86E3-41E8E02C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96E7-6AFA-4BF2-970B-FD34A186E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1DCEC-B0AC-4311-B2EE-966625394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3" r="36333" b="10250"/>
          <a:stretch/>
        </p:blipFill>
        <p:spPr>
          <a:xfrm>
            <a:off x="711200" y="365125"/>
            <a:ext cx="10642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5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B725-ECD5-4883-AAF2-5E08CDD6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94EA-B67D-4E3B-B821-0B9C4DCE1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8FB06-28FD-4E76-B329-D8AE4CE3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7" t="31111" r="34084" b="12593"/>
          <a:stretch/>
        </p:blipFill>
        <p:spPr>
          <a:xfrm>
            <a:off x="995680" y="365125"/>
            <a:ext cx="1014984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67A44E-9369-42D1-A388-79C50466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88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2. Distributional Representation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576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9FF0-E734-4A35-B20E-63FA562D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10BCD-AB0F-4FE2-9B14-6B4CC0ED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AB3B7-55A9-4110-98D9-34EDF15AD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37"/>
          <a:stretch/>
        </p:blipFill>
        <p:spPr>
          <a:xfrm>
            <a:off x="0" y="-1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1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E2AD-C55C-4710-BD3D-FBEDF8C8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ECBA-E4C7-4B80-817F-3C7CB25D5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B421-DE1C-4033-B296-495C8CCC1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37"/>
          <a:stretch/>
        </p:blipFill>
        <p:spPr>
          <a:xfrm>
            <a:off x="0" y="1310323"/>
            <a:ext cx="12192000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0474-7408-49D5-9F95-A1BF2F17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08A6A-3F51-4F58-8192-A43C0586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9F1A6-2C06-4E6C-B9B3-DEE633954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26"/>
          <a:stretch/>
        </p:blipFill>
        <p:spPr>
          <a:xfrm>
            <a:off x="0" y="1371283"/>
            <a:ext cx="1219200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66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F686-3292-45A4-9097-C550912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9C69-B331-4429-95D8-3D46C6CF7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770AD-6B2F-410F-8E68-3DC43EE70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 b="12445"/>
          <a:stretch/>
        </p:blipFill>
        <p:spPr>
          <a:xfrm>
            <a:off x="182880" y="365125"/>
            <a:ext cx="6299200" cy="600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DA208-A994-4A9D-8C3D-321F4BC10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00" t="-1037" r="583" b="28296"/>
          <a:stretch/>
        </p:blipFill>
        <p:spPr>
          <a:xfrm>
            <a:off x="6410960" y="1188403"/>
            <a:ext cx="5598160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FCC4-AE35-4C33-A3AD-299FBC70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88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1. One-hot representation of words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0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FD20-2AC9-4B17-9174-1D85581C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FF3C-DE79-4A0E-A7C0-87D3F64AE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5819A-95A6-4161-A29B-753F040C6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C348-699A-4CF8-88D1-74B9AB6F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21A1-F2CA-4C79-B879-E78A6459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D1DA5-E4D6-4673-9E7D-FA454096F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00"/>
          <a:stretch/>
        </p:blipFill>
        <p:spPr>
          <a:xfrm>
            <a:off x="0" y="0"/>
            <a:ext cx="12192000" cy="66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557A-87B0-42CC-8AC6-8D116916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C6A-5CAB-45A7-B780-EABCB698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2DAC5-D7D8-4352-9285-B7717F175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1"/>
          <a:stretch/>
        </p:blipFill>
        <p:spPr>
          <a:xfrm>
            <a:off x="0" y="0"/>
            <a:ext cx="12192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D00A-0C58-40D3-945A-72BAE1A8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1717-2F11-4B3B-AE1C-8E2E7031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3C9D7-706A-4976-B07E-675E49DA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74"/>
          <a:stretch/>
        </p:blipFill>
        <p:spPr>
          <a:xfrm>
            <a:off x="0" y="0"/>
            <a:ext cx="12192000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D689-2CED-4287-923A-FE37D8D8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615F-4530-4188-B8D3-6EF7031B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957B9-90BB-404D-AD1B-737B18512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9"/>
          <a:stretch/>
        </p:blipFill>
        <p:spPr>
          <a:xfrm>
            <a:off x="0" y="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E886-D528-4F1C-9B81-CEF6ADC5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9ECA-2DCE-4614-9349-240F5E31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BEAE-0274-4517-9E1A-CFB574239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" r="2083" b="28148"/>
          <a:stretch/>
        </p:blipFill>
        <p:spPr>
          <a:xfrm>
            <a:off x="365760" y="0"/>
            <a:ext cx="1157224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1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8ABB5-DA4E-4CB8-91A1-B648693D2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404"/>
          <a:stretch/>
        </p:blipFill>
        <p:spPr>
          <a:xfrm>
            <a:off x="833120" y="711201"/>
            <a:ext cx="10464800" cy="4897120"/>
          </a:xfrm>
        </p:spPr>
      </p:pic>
    </p:spTree>
    <p:extLst>
      <p:ext uri="{BB962C8B-B14F-4D97-AF65-F5344CB8AC3E}">
        <p14:creationId xmlns:p14="http://schemas.microsoft.com/office/powerpoint/2010/main" val="133178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14265-E3B7-41BA-BF77-3347931C1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51"/>
          <a:stretch/>
        </p:blipFill>
        <p:spPr>
          <a:xfrm>
            <a:off x="1432560" y="751841"/>
            <a:ext cx="9265920" cy="5151120"/>
          </a:xfrm>
        </p:spPr>
      </p:pic>
    </p:spTree>
    <p:extLst>
      <p:ext uri="{BB962C8B-B14F-4D97-AF65-F5344CB8AC3E}">
        <p14:creationId xmlns:p14="http://schemas.microsoft.com/office/powerpoint/2010/main" val="259472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4E8A3-5D33-41A7-9D47-545B63725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15" t="-186" r="430" b="25761"/>
          <a:stretch/>
        </p:blipFill>
        <p:spPr>
          <a:xfrm>
            <a:off x="1239520" y="833121"/>
            <a:ext cx="9428480" cy="4500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24A4C-6938-410A-9610-B3E10EB44B60}"/>
              </a:ext>
            </a:extLst>
          </p:cNvPr>
          <p:cNvSpPr txBox="1"/>
          <p:nvPr/>
        </p:nvSpPr>
        <p:spPr>
          <a:xfrm>
            <a:off x="1361440" y="5381227"/>
            <a:ext cx="6075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This is by far Aamir khan’s best one. Finest casting and terrific acting by all.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9192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69405-7611-4FCB-89EA-C7E003637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71"/>
          <a:stretch/>
        </p:blipFill>
        <p:spPr>
          <a:xfrm>
            <a:off x="1117600" y="558800"/>
            <a:ext cx="9956800" cy="5669279"/>
          </a:xfrm>
        </p:spPr>
      </p:pic>
    </p:spTree>
    <p:extLst>
      <p:ext uri="{BB962C8B-B14F-4D97-AF65-F5344CB8AC3E}">
        <p14:creationId xmlns:p14="http://schemas.microsoft.com/office/powerpoint/2010/main" val="313741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15301-E3EA-4C72-BCBA-9DAFBC388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083"/>
          <a:stretch/>
        </p:blipFill>
        <p:spPr>
          <a:xfrm>
            <a:off x="1270000" y="701040"/>
            <a:ext cx="9773920" cy="5222239"/>
          </a:xfrm>
        </p:spPr>
      </p:pic>
    </p:spTree>
    <p:extLst>
      <p:ext uri="{BB962C8B-B14F-4D97-AF65-F5344CB8AC3E}">
        <p14:creationId xmlns:p14="http://schemas.microsoft.com/office/powerpoint/2010/main" val="382176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80896-5B9B-427B-9B13-95A92F105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7" t="3472" r="-707" b="26211"/>
          <a:stretch/>
        </p:blipFill>
        <p:spPr>
          <a:xfrm>
            <a:off x="1198880" y="579121"/>
            <a:ext cx="10058400" cy="5273039"/>
          </a:xfrm>
        </p:spPr>
      </p:pic>
    </p:spTree>
    <p:extLst>
      <p:ext uri="{BB962C8B-B14F-4D97-AF65-F5344CB8AC3E}">
        <p14:creationId xmlns:p14="http://schemas.microsoft.com/office/powerpoint/2010/main" val="274277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C2009-4113-490F-865A-9FE5DC83F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54" b="25826"/>
          <a:stretch/>
        </p:blipFill>
        <p:spPr>
          <a:xfrm>
            <a:off x="970280" y="447039"/>
            <a:ext cx="9382760" cy="5008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50855-0DBD-4857-A12C-C5C23B1EA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74" r="57833" b="13482"/>
          <a:stretch/>
        </p:blipFill>
        <p:spPr>
          <a:xfrm>
            <a:off x="1056640" y="5669280"/>
            <a:ext cx="5140960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29</Words>
  <Application>Microsoft Office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Word Representation </vt:lpstr>
      <vt:lpstr>1. One-hot representation of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Distributional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Respresentation </dc:title>
  <dc:creator>tarjnivyas@gmail.com</dc:creator>
  <cp:lastModifiedBy>tarjnivyas@gmail.com</cp:lastModifiedBy>
  <cp:revision>21</cp:revision>
  <dcterms:created xsi:type="dcterms:W3CDTF">2022-04-04T04:36:27Z</dcterms:created>
  <dcterms:modified xsi:type="dcterms:W3CDTF">2022-04-07T05:59:54Z</dcterms:modified>
</cp:coreProperties>
</file>